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62" r:id="rId6"/>
    <p:sldId id="261" r:id="rId7"/>
    <p:sldId id="263" r:id="rId8"/>
    <p:sldId id="269" r:id="rId9"/>
    <p:sldId id="264" r:id="rId10"/>
    <p:sldId id="268" r:id="rId11"/>
    <p:sldId id="265" r:id="rId12"/>
    <p:sldId id="270" r:id="rId13"/>
    <p:sldId id="271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9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15006-4BEC-465B-AFD2-23C4EDBCBBBF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CC5D5-AAA3-4627-9812-E8170E81B6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82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6CC5D5-AAA3-4627-9812-E8170E81B6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122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850E-47C2-472E-AFCB-545959200B8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5A19-DA7F-428A-94C6-4F807941B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86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850E-47C2-472E-AFCB-545959200B8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5A19-DA7F-428A-94C6-4F807941B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4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850E-47C2-472E-AFCB-545959200B8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5A19-DA7F-428A-94C6-4F807941B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0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850E-47C2-472E-AFCB-545959200B8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5A19-DA7F-428A-94C6-4F807941B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408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850E-47C2-472E-AFCB-545959200B8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5A19-DA7F-428A-94C6-4F807941B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93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850E-47C2-472E-AFCB-545959200B8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5A19-DA7F-428A-94C6-4F807941B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95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850E-47C2-472E-AFCB-545959200B8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5A19-DA7F-428A-94C6-4F807941B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4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850E-47C2-472E-AFCB-545959200B8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5A19-DA7F-428A-94C6-4F807941B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48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850E-47C2-472E-AFCB-545959200B8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5A19-DA7F-428A-94C6-4F807941B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956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850E-47C2-472E-AFCB-545959200B8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5A19-DA7F-428A-94C6-4F807941B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004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850E-47C2-472E-AFCB-545959200B8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45A19-DA7F-428A-94C6-4F807941B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37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/>
            </a:gs>
            <a:gs pos="32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8850E-47C2-472E-AFCB-545959200B8B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45A19-DA7F-428A-94C6-4F807941B3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96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961"/>
            <a:ext cx="12191999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049" y="1004342"/>
            <a:ext cx="8975711" cy="396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172" y="1533934"/>
            <a:ext cx="958371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MD.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ENAMUL</a:t>
            </a:r>
            <a:r>
              <a:rPr lang="en-US" sz="4400" dirty="0" smtClean="0"/>
              <a:t> HOQUE</a:t>
            </a:r>
          </a:p>
          <a:p>
            <a:pPr algn="ctr"/>
            <a:r>
              <a:rPr lang="en-US" sz="4400" dirty="0" smtClean="0"/>
              <a:t>ASSISTANT TEACHER </a:t>
            </a:r>
          </a:p>
          <a:p>
            <a:pPr algn="ctr"/>
            <a:r>
              <a:rPr lang="en-US" sz="4400" dirty="0" smtClean="0"/>
              <a:t>ID-NO-</a:t>
            </a:r>
            <a:r>
              <a:rPr lang="en-US" sz="4400" dirty="0" smtClean="0"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en-US" sz="4400" dirty="0" smtClean="0"/>
          </a:p>
          <a:p>
            <a:pPr algn="ctr"/>
            <a:r>
              <a:rPr lang="en-US" sz="4400" dirty="0" smtClean="0"/>
              <a:t>TILAKPUR MUSLIM HIGH SCHOOL</a:t>
            </a:r>
          </a:p>
          <a:p>
            <a:pPr algn="ctr"/>
            <a:r>
              <a:rPr lang="en-US" sz="4400" dirty="0" smtClean="0"/>
              <a:t>TILAKPUR,NAOGAON SADAR, NAOGAON</a:t>
            </a:r>
          </a:p>
          <a:p>
            <a:pPr algn="ctr"/>
            <a:r>
              <a:rPr lang="en-US" sz="4400" dirty="0" smtClean="0"/>
              <a:t>MOBILE NO-01718 676169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1648676" y="568027"/>
            <a:ext cx="6550702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 smtClean="0"/>
              <a:t>TEACHER INTRODUCTION  </a:t>
            </a:r>
            <a:endParaRPr lang="en-US" sz="4800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2" r="13235" b="2180"/>
          <a:stretch/>
        </p:blipFill>
        <p:spPr>
          <a:xfrm rot="16200000">
            <a:off x="9044633" y="794351"/>
            <a:ext cx="3155640" cy="24862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1394084" y="5554008"/>
            <a:ext cx="7180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Email-enamulhoquemd@gmail.com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2814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31869" y="1957793"/>
            <a:ext cx="906124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CLASS- NINE</a:t>
            </a:r>
          </a:p>
          <a:p>
            <a:r>
              <a:rPr lang="en-US" sz="5400" dirty="0" smtClean="0"/>
              <a:t>SUBJECT : ENGLISH FIRST PAPER</a:t>
            </a:r>
          </a:p>
          <a:p>
            <a:r>
              <a:rPr lang="en-US" sz="5400" dirty="0" smtClean="0"/>
              <a:t>Unit-5, Lesson-2</a:t>
            </a:r>
          </a:p>
          <a:p>
            <a:pPr algn="ctr"/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1005194" y="4573096"/>
            <a:ext cx="6346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5400" dirty="0" smtClean="0">
                <a:solidFill>
                  <a:prstClr val="black"/>
                </a:solidFill>
              </a:rPr>
              <a:t>Dated-</a:t>
            </a:r>
            <a:r>
              <a:rPr lang="en-US" sz="5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17/02/2014</a:t>
            </a:r>
            <a:r>
              <a:rPr lang="en-US" sz="5400" dirty="0" smtClean="0">
                <a:solidFill>
                  <a:prstClr val="black"/>
                </a:solidFill>
              </a:rPr>
              <a:t> </a:t>
            </a:r>
            <a:endParaRPr lang="en-US" sz="54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5194" y="659562"/>
            <a:ext cx="65207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TODAY’S LESSON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19707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4739" y="359764"/>
            <a:ext cx="11059362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en-US" sz="3200" dirty="0">
                <a:solidFill>
                  <a:prstClr val="black"/>
                </a:solidFill>
              </a:rPr>
              <a:t>LOOK AT THE PICTURES BELOW AND DISCUSS WITH EACH OTHER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39" y="1218947"/>
            <a:ext cx="4101836" cy="344299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139" y="1218947"/>
            <a:ext cx="3902363" cy="34429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066" y="1218947"/>
            <a:ext cx="3407055" cy="344299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54739" y="5036695"/>
            <a:ext cx="3322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AIR POLLUTION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8869021" y="5036695"/>
            <a:ext cx="3322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SOUND POLLUTION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4766872" y="5114795"/>
            <a:ext cx="3612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WATER POLLUTION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0018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2334" y="2683240"/>
            <a:ext cx="120870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Environmental pollution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45354" y="1100741"/>
            <a:ext cx="470103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Today’s topic :</a:t>
            </a:r>
          </a:p>
        </p:txBody>
      </p:sp>
    </p:spTree>
    <p:extLst>
      <p:ext uri="{BB962C8B-B14F-4D97-AF65-F5344CB8AC3E}">
        <p14:creationId xmlns:p14="http://schemas.microsoft.com/office/powerpoint/2010/main" val="122405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398" y="2522652"/>
            <a:ext cx="1065800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1. Ask and answer questions.</a:t>
            </a:r>
          </a:p>
          <a:p>
            <a:r>
              <a:rPr lang="en-US" sz="4000" dirty="0" smtClean="0"/>
              <a:t>2. Understand and narrate problems.</a:t>
            </a:r>
          </a:p>
          <a:p>
            <a:r>
              <a:rPr lang="en-US" sz="4000" dirty="0" smtClean="0"/>
              <a:t>3. Read and comprehend the texts.</a:t>
            </a:r>
            <a:endParaRPr lang="en-US" sz="40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578" y="869701"/>
            <a:ext cx="7480440" cy="1518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713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4597" y="5246557"/>
            <a:ext cx="7747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What do you mean by  pollution?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96" y="1828801"/>
            <a:ext cx="2991289" cy="20087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4597" y="4017364"/>
            <a:ext cx="2609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Picture-1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4485530" y="4017363"/>
            <a:ext cx="2609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Picture-2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8604989" y="4017363"/>
            <a:ext cx="2609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Picture-3</a:t>
            </a:r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530" y="1828801"/>
            <a:ext cx="2753303" cy="20120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479" y="1828801"/>
            <a:ext cx="3096360" cy="20087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7871" y="-4672"/>
            <a:ext cx="5822185" cy="1518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284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3425" y="2914650"/>
            <a:ext cx="111061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I mean by pollution that create  many problem in human body.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571500" y="1257300"/>
            <a:ext cx="743324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/>
              <a:t>Solution of individual work:-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586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179" y="305027"/>
            <a:ext cx="2988976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/>
              <a:t>Pair work :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157397" y="4424400"/>
            <a:ext cx="106936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What are some of the common sources of Environmental pollution?</a:t>
            </a:r>
            <a:endParaRPr lang="en-US" sz="4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853" y="1609482"/>
            <a:ext cx="2619375" cy="23414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006" y="1633956"/>
            <a:ext cx="2838450" cy="23414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689" y="1667856"/>
            <a:ext cx="2781508" cy="234146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97" y="1600913"/>
            <a:ext cx="2580514" cy="232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4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3574" y="629587"/>
            <a:ext cx="6820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 smtClean="0"/>
              <a:t>Solution of Pair work :</a:t>
            </a:r>
            <a:endParaRPr lang="en-US" sz="4800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854439" y="1556905"/>
            <a:ext cx="104331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Some of the </a:t>
            </a:r>
            <a:r>
              <a:rPr lang="en-US" sz="4400" dirty="0" smtClean="0"/>
              <a:t>common</a:t>
            </a:r>
            <a:r>
              <a:rPr lang="en-US" sz="4000" dirty="0" smtClean="0"/>
              <a:t> sources of Environment pollution are -</a:t>
            </a:r>
          </a:p>
        </p:txBody>
      </p:sp>
      <p:sp>
        <p:nvSpPr>
          <p:cNvPr id="3" name="Notched Right Arrow 2"/>
          <p:cNvSpPr/>
          <p:nvPr/>
        </p:nvSpPr>
        <p:spPr>
          <a:xfrm>
            <a:off x="959370" y="3276600"/>
            <a:ext cx="850380" cy="6096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Notched Right Arrow 4"/>
          <p:cNvSpPr/>
          <p:nvPr/>
        </p:nvSpPr>
        <p:spPr>
          <a:xfrm>
            <a:off x="959370" y="4157662"/>
            <a:ext cx="850380" cy="6096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Notched Right Arrow 5"/>
          <p:cNvSpPr/>
          <p:nvPr/>
        </p:nvSpPr>
        <p:spPr>
          <a:xfrm>
            <a:off x="959370" y="5035213"/>
            <a:ext cx="850380" cy="6096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Notched Right Arrow 6"/>
          <p:cNvSpPr/>
          <p:nvPr/>
        </p:nvSpPr>
        <p:spPr>
          <a:xfrm>
            <a:off x="959370" y="6000750"/>
            <a:ext cx="850380" cy="6096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343150" y="3318145"/>
            <a:ext cx="2858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AIR POLLTION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2343150" y="4059376"/>
            <a:ext cx="3503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WATER POLLTION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3150" y="4906947"/>
            <a:ext cx="3278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SOIL </a:t>
            </a:r>
            <a:r>
              <a:rPr lang="en-US" sz="3600" dirty="0" smtClean="0"/>
              <a:t>POLLTION</a:t>
            </a:r>
            <a:endParaRPr lang="en-US" sz="4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43150" y="5719763"/>
            <a:ext cx="3676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SOUND POLLTION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8858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5" grpId="0" animBg="1"/>
      <p:bldP spid="6" grpId="0" animBg="1"/>
      <p:bldP spid="7" grpId="0" animBg="1"/>
      <p:bldP spid="9" grpId="0"/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898" y="-60885"/>
            <a:ext cx="7914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Group work :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0" y="1402917"/>
            <a:ext cx="7014499" cy="50011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3553" y="688431"/>
            <a:ext cx="10753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Which of the sources are </a:t>
            </a:r>
            <a:r>
              <a:rPr lang="en-US" sz="3200" smtClean="0"/>
              <a:t>most affecting </a:t>
            </a:r>
            <a:r>
              <a:rPr lang="en-US" sz="3200" dirty="0" smtClean="0"/>
              <a:t>human for our health ? </a:t>
            </a:r>
            <a:endParaRPr lang="en-US" sz="3200" dirty="0"/>
          </a:p>
        </p:txBody>
      </p:sp>
      <p:sp>
        <p:nvSpPr>
          <p:cNvPr id="6" name="Notched Right Arrow 5"/>
          <p:cNvSpPr/>
          <p:nvPr/>
        </p:nvSpPr>
        <p:spPr>
          <a:xfrm>
            <a:off x="284501" y="770112"/>
            <a:ext cx="838200" cy="51668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833548" y="2885846"/>
            <a:ext cx="1469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Water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833548" y="1815406"/>
            <a:ext cx="1469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Air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833548" y="3977986"/>
            <a:ext cx="1469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Sound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10" name="Up Arrow 9"/>
          <p:cNvSpPr/>
          <p:nvPr/>
        </p:nvSpPr>
        <p:spPr>
          <a:xfrm>
            <a:off x="5291528" y="5711253"/>
            <a:ext cx="177871" cy="86943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5719977" y="4675619"/>
            <a:ext cx="177871" cy="86943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Up Arrow 11"/>
          <p:cNvSpPr/>
          <p:nvPr/>
        </p:nvSpPr>
        <p:spPr>
          <a:xfrm>
            <a:off x="4691365" y="2539636"/>
            <a:ext cx="177871" cy="86943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9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1050" y="742950"/>
            <a:ext cx="6264327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en-US" sz="4800" dirty="0">
                <a:solidFill>
                  <a:prstClr val="black"/>
                </a:solidFill>
              </a:rPr>
              <a:t>Solution of </a:t>
            </a:r>
            <a:r>
              <a:rPr lang="en-US" sz="4800" dirty="0" smtClean="0">
                <a:solidFill>
                  <a:prstClr val="black"/>
                </a:solidFill>
              </a:rPr>
              <a:t>group </a:t>
            </a:r>
            <a:r>
              <a:rPr lang="en-US" sz="4800" dirty="0">
                <a:solidFill>
                  <a:prstClr val="black"/>
                </a:solidFill>
              </a:rPr>
              <a:t>work</a:t>
            </a:r>
            <a:r>
              <a:rPr lang="en-US" sz="4800" dirty="0" smtClean="0">
                <a:solidFill>
                  <a:prstClr val="black"/>
                </a:solidFill>
              </a:rPr>
              <a:t>:</a:t>
            </a:r>
            <a:endParaRPr lang="en-US" sz="48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81051" y="1798819"/>
            <a:ext cx="96371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smtClean="0"/>
              <a:t>More or less all sources are affecting for our health. But I think the </a:t>
            </a:r>
            <a:r>
              <a:rPr lang="en-US" sz="4800" dirty="0" smtClean="0"/>
              <a:t>most</a:t>
            </a:r>
            <a:r>
              <a:rPr lang="en-US" sz="4000" dirty="0" smtClean="0"/>
              <a:t> affecting sources for our health are air and sound or soil.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9901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8507" y="-92400"/>
            <a:ext cx="5066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Evaluation:</a:t>
            </a:r>
            <a:endParaRPr lang="en-US" sz="48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25" y="209123"/>
            <a:ext cx="724606" cy="476094"/>
          </a:xfrm>
          <a:prstGeom prst="rightArrow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83828" y="659126"/>
            <a:ext cx="786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1. What t</a:t>
            </a:r>
            <a:r>
              <a:rPr lang="en-US" sz="3600" dirty="0"/>
              <a:t>y</a:t>
            </a:r>
            <a:r>
              <a:rPr lang="en-US" sz="3600" dirty="0" smtClean="0"/>
              <a:t>pe of pollution most harm ? 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933730" y="1160372"/>
            <a:ext cx="4414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 (a)  Noise pollution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933731" y="1657443"/>
            <a:ext cx="3672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 (b)  Air pollution  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933730" y="2072194"/>
            <a:ext cx="3672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  (c)  Soil pollution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933730" y="2529442"/>
            <a:ext cx="4122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</a:t>
            </a:r>
            <a:r>
              <a:rPr lang="en-US" sz="3200" dirty="0">
                <a:latin typeface="Agency FB" panose="020B0503020202020204" pitchFamily="34" charset="0"/>
              </a:rPr>
              <a:t> </a:t>
            </a:r>
            <a:r>
              <a:rPr lang="en-US" sz="3200" dirty="0" smtClean="0">
                <a:latin typeface="Agency FB" panose="020B0503020202020204" pitchFamily="34" charset="0"/>
              </a:rPr>
              <a:t>  </a:t>
            </a:r>
            <a:r>
              <a:rPr lang="en-US" sz="3200" dirty="0" smtClean="0"/>
              <a:t>(d)  Water pollution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783828" y="3199386"/>
            <a:ext cx="7240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</a:t>
            </a:r>
            <a:r>
              <a:rPr lang="en-US" sz="3200" dirty="0" smtClean="0"/>
              <a:t>. How air is polluted ? 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046156" y="3621443"/>
            <a:ext cx="3672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(a)  By different reason 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046156" y="4098884"/>
            <a:ext cx="4414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(b)  By different factories 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933730" y="4544880"/>
            <a:ext cx="36725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 (c)   By water 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2166076" y="5159307"/>
            <a:ext cx="4766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(d)  By different kinds of smoke 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2053649" y="2657425"/>
            <a:ext cx="404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gency FB" panose="020B0503020202020204" pitchFamily="34" charset="0"/>
              </a:rPr>
              <a:t>√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1978698" y="5224101"/>
            <a:ext cx="404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gency FB" panose="020B0503020202020204" pitchFamily="34" charset="0"/>
              </a:rPr>
              <a:t>√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8895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4598" y="1813807"/>
            <a:ext cx="111077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 smtClean="0"/>
          </a:p>
          <a:p>
            <a:r>
              <a:rPr lang="en-US" sz="4000" dirty="0" smtClean="0"/>
              <a:t>Write a </a:t>
            </a:r>
            <a:r>
              <a:rPr lang="en-US" sz="4400" dirty="0" smtClean="0"/>
              <a:t>paragraph</a:t>
            </a:r>
            <a:r>
              <a:rPr lang="en-US" sz="4000" dirty="0" smtClean="0"/>
              <a:t> about </a:t>
            </a:r>
            <a:r>
              <a:rPr lang="en-US" sz="4000" smtClean="0"/>
              <a:t>“Water pollution’’.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3875656" y="737389"/>
            <a:ext cx="33913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4800" u="sng" dirty="0">
                <a:solidFill>
                  <a:prstClr val="black"/>
                </a:solidFill>
              </a:rPr>
              <a:t>Home work </a:t>
            </a:r>
            <a:r>
              <a:rPr lang="en-US" sz="4800" dirty="0">
                <a:solidFill>
                  <a:prstClr val="black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6783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156" y="2462700"/>
            <a:ext cx="9327688" cy="19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35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278</Words>
  <Application>Microsoft Office PowerPoint</Application>
  <PresentationFormat>Custom</PresentationFormat>
  <Paragraphs>61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SOMON</dc:creator>
  <cp:lastModifiedBy>User</cp:lastModifiedBy>
  <cp:revision>126</cp:revision>
  <dcterms:created xsi:type="dcterms:W3CDTF">2014-02-12T12:21:34Z</dcterms:created>
  <dcterms:modified xsi:type="dcterms:W3CDTF">2014-02-19T04:43:48Z</dcterms:modified>
</cp:coreProperties>
</file>